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351A19-3F74-4896-9BEB-F07D0D6E333F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A4D3CE-6B3F-4C39-8B2C-30D5CA152C2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118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DAC9883-D525-408E-B7F6-696BD5C99D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28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5296DE-04E9-41C1-8181-C188B5F38E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084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399C59-9851-4D89-A1A1-D6CF173B62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727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58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063AF2-CB0C-4A60-80DB-1B8AD1B7D7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613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3B22B0-A955-460F-80E2-A2DC1802D0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49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A19DB9-1108-4487-90E4-EC7BBC3BA1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753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5D08B4-9196-4323-9F5B-342B6AE5E7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271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0A973B-709C-4B1B-B12C-54BC052F65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666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40BD30-25C9-4A6D-90FC-13DFC8B61E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161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D2666A-8DE4-4C33-801F-4B311B920F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136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 noble theme inspires my heart </a:t>
            </a:r>
            <a:r>
              <a:rPr lang="en-GB" dirty="0"/>
              <a:t>and mind</a:t>
            </a:r>
            <a:endParaRPr lang="en-NZ" dirty="0"/>
          </a:p>
          <a:p>
            <a:r>
              <a:rPr lang="en-GB" dirty="0"/>
              <a:t>		as I recite my verses for the king;</a:t>
            </a:r>
            <a:endParaRPr lang="en-NZ" dirty="0"/>
          </a:p>
          <a:p>
            <a:r>
              <a:rPr lang="en-GB" dirty="0"/>
              <a:t>	my tongue is like a skilful writer’s pen.</a:t>
            </a:r>
            <a:endParaRPr lang="en-NZ" dirty="0"/>
          </a:p>
          <a:p>
            <a:r>
              <a:rPr lang="en-GB" dirty="0"/>
              <a:t>		Of you, most excellent of men, I sing.</a:t>
            </a:r>
            <a:endParaRPr lang="en-NZ" dirty="0"/>
          </a:p>
          <a:p>
            <a:r>
              <a:rPr lang="en-GB" dirty="0"/>
              <a:t>	With </a:t>
            </a:r>
            <a:r>
              <a:rPr lang="en-GB" dirty="0" err="1"/>
              <a:t>heav’nly</a:t>
            </a:r>
            <a:r>
              <a:rPr lang="en-GB" dirty="0"/>
              <a:t> grace your lips have been </a:t>
            </a:r>
            <a:r>
              <a:rPr lang="en-GB" dirty="0" smtClean="0"/>
              <a:t>	refreshed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since God forevermore has made you blest.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sword, O mighty one, bind on your side,</a:t>
            </a:r>
            <a:endParaRPr lang="en-NZ" dirty="0"/>
          </a:p>
          <a:p>
            <a:r>
              <a:rPr lang="en-GB" dirty="0"/>
              <a:t>		and clothe yourself with glorious majesty.</a:t>
            </a:r>
            <a:endParaRPr lang="en-NZ" dirty="0"/>
          </a:p>
          <a:p>
            <a:r>
              <a:rPr lang="en-GB" dirty="0"/>
              <a:t>	In royal splendour and in all your strength</a:t>
            </a:r>
            <a:endParaRPr lang="en-NZ" dirty="0"/>
          </a:p>
          <a:p>
            <a:r>
              <a:rPr lang="en-GB" dirty="0"/>
              <a:t>		ride forth to battle and to victory</a:t>
            </a:r>
            <a:endParaRPr lang="en-NZ" dirty="0"/>
          </a:p>
          <a:p>
            <a:r>
              <a:rPr lang="en-GB" dirty="0"/>
              <a:t>	in aid of truth, humility and right;</a:t>
            </a:r>
            <a:endParaRPr lang="en-NZ" dirty="0"/>
          </a:p>
          <a:p>
            <a:r>
              <a:rPr lang="en-GB" dirty="0"/>
              <a:t>		let your right hand display its awesome </a:t>
            </a:r>
            <a:r>
              <a:rPr lang="en-GB" dirty="0" smtClean="0"/>
              <a:t>	might.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Pierce through with arrows those who hate the </a:t>
            </a:r>
            <a:r>
              <a:rPr lang="en-GB" dirty="0" smtClean="0"/>
              <a:t>	king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your foes from all the nations trample down.</a:t>
            </a:r>
            <a:endParaRPr lang="en-NZ" dirty="0"/>
          </a:p>
          <a:p>
            <a:r>
              <a:rPr lang="en-GB" dirty="0"/>
              <a:t>	Your kingdom’s sceptre will be one of right;</a:t>
            </a:r>
            <a:endParaRPr lang="en-NZ" dirty="0"/>
          </a:p>
          <a:p>
            <a:r>
              <a:rPr lang="en-GB" dirty="0"/>
              <a:t>		forevermore, O God, endures your throne.</a:t>
            </a:r>
            <a:endParaRPr lang="en-NZ" dirty="0"/>
          </a:p>
          <a:p>
            <a:r>
              <a:rPr lang="en-GB" dirty="0"/>
              <a:t>	Justice you love, iniquity you hate;</a:t>
            </a:r>
            <a:endParaRPr lang="en-NZ" dirty="0"/>
          </a:p>
          <a:p>
            <a:r>
              <a:rPr lang="en-GB" dirty="0"/>
              <a:t>		so God above the rest has made you great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565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oil of joy he has anointed you;</a:t>
            </a:r>
            <a:endParaRPr lang="en-NZ" dirty="0"/>
          </a:p>
          <a:p>
            <a:r>
              <a:rPr lang="en-GB" dirty="0"/>
              <a:t>		with pleasant fragrance all your robes </a:t>
            </a:r>
            <a:r>
              <a:rPr lang="en-GB" dirty="0" smtClean="0"/>
              <a:t>	abound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From palaces adorned with ivory</a:t>
            </a:r>
            <a:endParaRPr lang="en-NZ" dirty="0"/>
          </a:p>
          <a:p>
            <a:r>
              <a:rPr lang="en-GB" dirty="0"/>
              <a:t>		stringed instruments delight you with their </a:t>
            </a:r>
            <a:r>
              <a:rPr lang="en-GB" dirty="0" smtClean="0"/>
              <a:t>	sound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Among your women royal daughters stand,</a:t>
            </a:r>
            <a:endParaRPr lang="en-NZ" dirty="0"/>
          </a:p>
          <a:p>
            <a:r>
              <a:rPr lang="en-GB" dirty="0"/>
              <a:t>		the king’s own bride in gold at your right </a:t>
            </a:r>
            <a:r>
              <a:rPr lang="en-GB" dirty="0" smtClean="0"/>
              <a:t>	hand.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805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daughter, listen and give ear to me;</a:t>
            </a:r>
            <a:endParaRPr lang="en-NZ" dirty="0"/>
          </a:p>
          <a:p>
            <a:r>
              <a:rPr lang="en-GB" dirty="0"/>
              <a:t>		forget your people and your father’s house.</a:t>
            </a:r>
            <a:endParaRPr lang="en-NZ" dirty="0"/>
          </a:p>
          <a:p>
            <a:r>
              <a:rPr lang="en-GB" dirty="0"/>
              <a:t>	See how your beauty has enthralled the king;</a:t>
            </a:r>
            <a:endParaRPr lang="en-NZ" dirty="0"/>
          </a:p>
          <a:p>
            <a:r>
              <a:rPr lang="en-GB" dirty="0"/>
              <a:t>		give honour to your lord and royal spouse.</a:t>
            </a:r>
            <a:endParaRPr lang="en-NZ" dirty="0"/>
          </a:p>
          <a:p>
            <a:r>
              <a:rPr lang="en-GB" dirty="0"/>
              <a:t>	People from Tyre will come with gifts to you,</a:t>
            </a:r>
            <a:endParaRPr lang="en-NZ" dirty="0"/>
          </a:p>
          <a:p>
            <a:r>
              <a:rPr lang="en-GB" dirty="0"/>
              <a:t>		and wealthy folk your favour will pursue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768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glorious is the princess in the court;</a:t>
            </a:r>
            <a:endParaRPr lang="en-NZ" dirty="0"/>
          </a:p>
          <a:p>
            <a:r>
              <a:rPr lang="en-GB" dirty="0"/>
              <a:t>		her bridal gown with finest gold is wrought.</a:t>
            </a:r>
            <a:endParaRPr lang="en-NZ" dirty="0"/>
          </a:p>
          <a:p>
            <a:r>
              <a:rPr lang="en-GB" dirty="0"/>
              <a:t>	She comes before the king in broidered robes;</a:t>
            </a:r>
            <a:endParaRPr lang="en-NZ" dirty="0"/>
          </a:p>
          <a:p>
            <a:r>
              <a:rPr lang="en-GB" dirty="0"/>
              <a:t>		to you the maidens in her train are brought.</a:t>
            </a:r>
            <a:endParaRPr lang="en-NZ" dirty="0"/>
          </a:p>
          <a:p>
            <a:r>
              <a:rPr lang="en-GB" dirty="0"/>
              <a:t>	With joy and gladness they are ushered in;</a:t>
            </a:r>
            <a:endParaRPr lang="en-NZ" dirty="0"/>
          </a:p>
          <a:p>
            <a:r>
              <a:rPr lang="en-GB" dirty="0"/>
              <a:t>		they come into the palace of the king.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sons will occupy your fathers’ place,</a:t>
            </a:r>
            <a:endParaRPr lang="en-NZ" dirty="0"/>
          </a:p>
          <a:p>
            <a:r>
              <a:rPr lang="en-GB" dirty="0"/>
              <a:t>		and you will make them princes in the land.</a:t>
            </a:r>
            <a:endParaRPr lang="en-NZ" dirty="0"/>
          </a:p>
          <a:p>
            <a:r>
              <a:rPr lang="en-GB" dirty="0"/>
              <a:t>	Through all the generations still to come</a:t>
            </a:r>
            <a:endParaRPr lang="en-NZ" dirty="0"/>
          </a:p>
          <a:p>
            <a:r>
              <a:rPr lang="en-GB" dirty="0"/>
              <a:t>		I will ensure your memory will stand;</a:t>
            </a:r>
            <a:endParaRPr lang="en-NZ" dirty="0"/>
          </a:p>
          <a:p>
            <a:r>
              <a:rPr lang="en-GB" dirty="0"/>
              <a:t>	and therefore all the nations of the earth</a:t>
            </a:r>
            <a:endParaRPr lang="en-NZ" dirty="0"/>
          </a:p>
          <a:p>
            <a:r>
              <a:rPr lang="en-GB" dirty="0"/>
              <a:t>		forevermore will celebrate your worth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John Wainwright, </a:t>
            </a:r>
            <a:r>
              <a:rPr lang="en-GB" sz="1000" dirty="0" smtClean="0"/>
              <a:t>1750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2014-02-17T02:55:13Z</dcterms:created>
  <dcterms:modified xsi:type="dcterms:W3CDTF">2014-02-19T03:09:06Z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